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56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7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9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A21B-2F10-4040-8DB9-E1056BFC224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E37C-54F8-4890-8AEA-123A05063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FCC Rural Broadband 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Maps of Potential CAF Funding Areas in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Z:\GIS Projects\FCC Rural Broadband Experiments\Maps\FCC Rural BB Experiments - Potential CAF Funding A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8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GIS Projects\FCC Rural Broadband Experiments\Maps\FCC Rural BB Experiments - Potential CAF Funding Areas in AT&amp;T Terri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30291" cy="88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Z:\GIS Projects\FCC Rural Broadband Experiments\Maps\FCC Rural BB Experiments - Potential CAF Funding Areas in Frontier Terri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0291" cy="88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Z:\GIS Projects\FCC Rural Broadband Experiments\Maps\FCC Rural BB Experiments - Potential CAF Funding Areas in SureWest Terri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0291" cy="88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Z:\GIS Projects\FCC Rural Broadband Experiments\Maps\FCC Rural BB Experiments - Potential CAF Funding Areas in Verizon Terri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0188" cy="88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12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FCC Rural Broadband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Good, Dion</dc:creator>
  <cp:lastModifiedBy>Good, Dion</cp:lastModifiedBy>
  <cp:revision>4</cp:revision>
  <dcterms:created xsi:type="dcterms:W3CDTF">2014-02-19T00:27:51Z</dcterms:created>
  <dcterms:modified xsi:type="dcterms:W3CDTF">2014-02-19T00:37:29Z</dcterms:modified>
</cp:coreProperties>
</file>